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5153" r:id="rId3"/>
    <p:sldId id="259" r:id="rId4"/>
    <p:sldId id="5152" r:id="rId5"/>
    <p:sldId id="258" r:id="rId6"/>
    <p:sldId id="261" r:id="rId7"/>
    <p:sldId id="260" r:id="rId8"/>
    <p:sldId id="262" r:id="rId9"/>
    <p:sldId id="5147" r:id="rId10"/>
    <p:sldId id="5148" r:id="rId11"/>
    <p:sldId id="5149" r:id="rId12"/>
    <p:sldId id="4488" r:id="rId13"/>
    <p:sldId id="5150" r:id="rId14"/>
    <p:sldId id="514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9778B5-DB6F-4B45-B60F-5FC3E7DF2B2A}" v="227" dt="2025-08-27T19:39:48.332"/>
    <p1510:client id="{CECFCCC7-62C6-493B-BBD2-F1835A725109}" v="2042" dt="2025-08-27T19:38:33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2695" autoAdjust="0"/>
  </p:normalViewPr>
  <p:slideViewPr>
    <p:cSldViewPr snapToGrid="0">
      <p:cViewPr varScale="1">
        <p:scale>
          <a:sx n="61" d="100"/>
          <a:sy n="61" d="100"/>
        </p:scale>
        <p:origin x="2424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26" Type="http://schemas.openxmlformats.org/officeDocument/2006/relationships/customXml" Target="../customXml/item4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 Canales" userId="S::rcanales@fcmat.org::24c96d38-c2c6-4dba-94be-55a51b734034" providerId="AD" clId="Web-{C7983E27-2718-1390-35DE-B7CEECF94249}"/>
    <pc:docChg chg="modSld">
      <pc:chgData name="Rob Canales" userId="S::rcanales@fcmat.org::24c96d38-c2c6-4dba-94be-55a51b734034" providerId="AD" clId="Web-{C7983E27-2718-1390-35DE-B7CEECF94249}" dt="2025-08-21T17:58:15.988" v="1" actId="20577"/>
      <pc:docMkLst>
        <pc:docMk/>
      </pc:docMkLst>
      <pc:sldChg chg="modSp">
        <pc:chgData name="Rob Canales" userId="S::rcanales@fcmat.org::24c96d38-c2c6-4dba-94be-55a51b734034" providerId="AD" clId="Web-{C7983E27-2718-1390-35DE-B7CEECF94249}" dt="2025-08-21T17:58:15.988" v="1" actId="20577"/>
        <pc:sldMkLst>
          <pc:docMk/>
          <pc:sldMk cId="3846369201" sldId="4488"/>
        </pc:sldMkLst>
        <pc:spChg chg="mod">
          <ac:chgData name="Rob Canales" userId="S::rcanales@fcmat.org::24c96d38-c2c6-4dba-94be-55a51b734034" providerId="AD" clId="Web-{C7983E27-2718-1390-35DE-B7CEECF94249}" dt="2025-08-21T17:58:15.988" v="1" actId="20577"/>
          <ac:spMkLst>
            <pc:docMk/>
            <pc:sldMk cId="3846369201" sldId="4488"/>
            <ac:spMk id="17" creationId="{CFB69253-DCA2-F833-7B47-57FB61B09612}"/>
          </ac:spMkLst>
        </pc:spChg>
      </pc:sldChg>
    </pc:docChg>
  </pc:docChgLst>
  <pc:docChgLst>
    <pc:chgData name="Rob Canales" userId="24c96d38-c2c6-4dba-94be-55a51b734034" providerId="ADAL" clId="{889778B5-DB6F-4B45-B60F-5FC3E7DF2B2A}"/>
    <pc:docChg chg="undo custSel addSld delSld modSld modMainMaster">
      <pc:chgData name="Rob Canales" userId="24c96d38-c2c6-4dba-94be-55a51b734034" providerId="ADAL" clId="{889778B5-DB6F-4B45-B60F-5FC3E7DF2B2A}" dt="2025-08-26T21:06:29.350" v="2026" actId="20577"/>
      <pc:docMkLst>
        <pc:docMk/>
      </pc:docMkLst>
      <pc:sldChg chg="modNotesTx">
        <pc:chgData name="Rob Canales" userId="24c96d38-c2c6-4dba-94be-55a51b734034" providerId="ADAL" clId="{889778B5-DB6F-4B45-B60F-5FC3E7DF2B2A}" dt="2025-08-26T21:06:29.350" v="2026" actId="20577"/>
        <pc:sldMkLst>
          <pc:docMk/>
          <pc:sldMk cId="525362837" sldId="257"/>
        </pc:sldMkLst>
      </pc:sldChg>
      <pc:sldChg chg="modNotesTx">
        <pc:chgData name="Rob Canales" userId="24c96d38-c2c6-4dba-94be-55a51b734034" providerId="ADAL" clId="{889778B5-DB6F-4B45-B60F-5FC3E7DF2B2A}" dt="2025-08-25T21:49:01.053" v="2006" actId="113"/>
        <pc:sldMkLst>
          <pc:docMk/>
          <pc:sldMk cId="1859850656" sldId="260"/>
        </pc:sldMkLst>
      </pc:sldChg>
      <pc:sldChg chg="modNotesTx">
        <pc:chgData name="Rob Canales" userId="24c96d38-c2c6-4dba-94be-55a51b734034" providerId="ADAL" clId="{889778B5-DB6F-4B45-B60F-5FC3E7DF2B2A}" dt="2025-08-25T16:21:32.446" v="341" actId="113"/>
        <pc:sldMkLst>
          <pc:docMk/>
          <pc:sldMk cId="3950511999" sldId="261"/>
        </pc:sldMkLst>
      </pc:sldChg>
      <pc:sldChg chg="modNotesTx">
        <pc:chgData name="Rob Canales" userId="24c96d38-c2c6-4dba-94be-55a51b734034" providerId="ADAL" clId="{889778B5-DB6F-4B45-B60F-5FC3E7DF2B2A}" dt="2025-08-25T21:45:31.338" v="2005" actId="20577"/>
        <pc:sldMkLst>
          <pc:docMk/>
          <pc:sldMk cId="3700656596" sldId="262"/>
        </pc:sldMkLst>
      </pc:sldChg>
      <pc:sldChg chg="modNotesTx">
        <pc:chgData name="Rob Canales" userId="24c96d38-c2c6-4dba-94be-55a51b734034" providerId="ADAL" clId="{889778B5-DB6F-4B45-B60F-5FC3E7DF2B2A}" dt="2025-08-25T16:25:37.092" v="499" actId="20577"/>
        <pc:sldMkLst>
          <pc:docMk/>
          <pc:sldMk cId="2329244316" sldId="5148"/>
        </pc:sldMkLst>
      </pc:sldChg>
      <pc:sldChg chg="addSp delSp modSp mod modNotesTx">
        <pc:chgData name="Rob Canales" userId="24c96d38-c2c6-4dba-94be-55a51b734034" providerId="ADAL" clId="{889778B5-DB6F-4B45-B60F-5FC3E7DF2B2A}" dt="2025-08-25T17:03:22.295" v="1984" actId="20577"/>
        <pc:sldMkLst>
          <pc:docMk/>
          <pc:sldMk cId="3495451772" sldId="5149"/>
        </pc:sldMkLst>
      </pc:sldChg>
      <pc:sldChg chg="addSp modSp new del mod modShow">
        <pc:chgData name="Rob Canales" userId="24c96d38-c2c6-4dba-94be-55a51b734034" providerId="ADAL" clId="{889778B5-DB6F-4B45-B60F-5FC3E7DF2B2A}" dt="2025-08-25T16:24:39.148" v="420" actId="2696"/>
        <pc:sldMkLst>
          <pc:docMk/>
          <pc:sldMk cId="3149328207" sldId="5151"/>
        </pc:sldMkLst>
      </pc:sldChg>
      <pc:sldChg chg="modNotesTx">
        <pc:chgData name="Rob Canales" userId="24c96d38-c2c6-4dba-94be-55a51b734034" providerId="ADAL" clId="{889778B5-DB6F-4B45-B60F-5FC3E7DF2B2A}" dt="2025-08-25T16:53:42.531" v="1972" actId="20577"/>
        <pc:sldMkLst>
          <pc:docMk/>
          <pc:sldMk cId="1489136272" sldId="5152"/>
        </pc:sldMkLst>
      </pc:sldChg>
      <pc:sldChg chg="modSp mod modNotesTx">
        <pc:chgData name="Rob Canales" userId="24c96d38-c2c6-4dba-94be-55a51b734034" providerId="ADAL" clId="{889778B5-DB6F-4B45-B60F-5FC3E7DF2B2A}" dt="2025-08-26T16:49:54.608" v="2009" actId="167"/>
        <pc:sldMkLst>
          <pc:docMk/>
          <pc:sldMk cId="1286908409" sldId="5153"/>
        </pc:sldMkLst>
        <pc:picChg chg="mod ord">
          <ac:chgData name="Rob Canales" userId="24c96d38-c2c6-4dba-94be-55a51b734034" providerId="ADAL" clId="{889778B5-DB6F-4B45-B60F-5FC3E7DF2B2A}" dt="2025-08-26T16:49:54.608" v="2009" actId="167"/>
          <ac:picMkLst>
            <pc:docMk/>
            <pc:sldMk cId="1286908409" sldId="5153"/>
            <ac:picMk id="12" creationId="{415CA5D0-AAE6-05CE-492D-7E4EA5AD7E59}"/>
          </ac:picMkLst>
        </pc:picChg>
      </pc:sldChg>
      <pc:sldMasterChg chg="modSldLayout">
        <pc:chgData name="Rob Canales" userId="24c96d38-c2c6-4dba-94be-55a51b734034" providerId="ADAL" clId="{889778B5-DB6F-4B45-B60F-5FC3E7DF2B2A}" dt="2025-08-26T20:36:29.423" v="2010" actId="20577"/>
        <pc:sldMasterMkLst>
          <pc:docMk/>
          <pc:sldMasterMk cId="1063221333" sldId="2147483676"/>
        </pc:sldMasterMkLst>
        <pc:sldLayoutChg chg="modSp mod">
          <pc:chgData name="Rob Canales" userId="24c96d38-c2c6-4dba-94be-55a51b734034" providerId="ADAL" clId="{889778B5-DB6F-4B45-B60F-5FC3E7DF2B2A}" dt="2025-08-26T20:36:29.423" v="2010" actId="20577"/>
          <pc:sldLayoutMkLst>
            <pc:docMk/>
            <pc:sldMasterMk cId="1063221333" sldId="2147483660"/>
            <pc:sldLayoutMk cId="2500827654" sldId="2147483661"/>
          </pc:sldLayoutMkLst>
          <pc:spChg chg="mod">
            <ac:chgData name="Rob Canales" userId="24c96d38-c2c6-4dba-94be-55a51b734034" providerId="ADAL" clId="{889778B5-DB6F-4B45-B60F-5FC3E7DF2B2A}" dt="2025-08-26T20:36:29.423" v="2010" actId="20577"/>
            <ac:spMkLst>
              <pc:docMk/>
              <pc:sldMasterMk cId="1063221333" sldId="2147483660"/>
              <pc:sldLayoutMk cId="2500827654" sldId="2147483661"/>
              <ac:spMk id="4" creationId="{4674546A-9848-475A-A87B-F31AA83A123F}"/>
            </ac:spMkLst>
          </pc:spChg>
        </pc:sldLayoutChg>
      </pc:sldMasterChg>
    </pc:docChg>
  </pc:docChgLst>
  <pc:docChgLst>
    <pc:chgData name="Matthew Clark" userId="d0db6025-9759-4244-9bf5-a81bacf12e10" providerId="ADAL" clId="{1E26F86B-7DF6-4281-841B-ABF423DB64F3}"/>
    <pc:docChg chg="undo custSel addSld modSld sldOrd">
      <pc:chgData name="Matthew Clark" userId="d0db6025-9759-4244-9bf5-a81bacf12e10" providerId="ADAL" clId="{1E26F86B-7DF6-4281-841B-ABF423DB64F3}" dt="2025-08-27T21:24:46.762" v="19357" actId="20577"/>
      <pc:docMkLst>
        <pc:docMk/>
      </pc:docMkLst>
      <pc:sldChg chg="modSp mod modNotesTx">
        <pc:chgData name="Matthew Clark" userId="d0db6025-9759-4244-9bf5-a81bacf12e10" providerId="ADAL" clId="{1E26F86B-7DF6-4281-841B-ABF423DB64F3}" dt="2025-08-27T21:24:14.651" v="19344" actId="20577"/>
        <pc:sldMkLst>
          <pc:docMk/>
          <pc:sldMk cId="525362837" sldId="257"/>
        </pc:sldMkLst>
        <pc:spChg chg="mod">
          <ac:chgData name="Matthew Clark" userId="d0db6025-9759-4244-9bf5-a81bacf12e10" providerId="ADAL" clId="{1E26F86B-7DF6-4281-841B-ABF423DB64F3}" dt="2025-08-20T18:39:00.676" v="50" actId="20577"/>
          <ac:spMkLst>
            <pc:docMk/>
            <pc:sldMk cId="525362837" sldId="257"/>
            <ac:spMk id="3" creationId="{DEB0E47C-7117-4048-9083-517FE546392C}"/>
          </ac:spMkLst>
        </pc:spChg>
      </pc:sldChg>
      <pc:sldChg chg="addSp modSp mod modNotesTx">
        <pc:chgData name="Matthew Clark" userId="d0db6025-9759-4244-9bf5-a81bacf12e10" providerId="ADAL" clId="{1E26F86B-7DF6-4281-841B-ABF423DB64F3}" dt="2025-08-27T21:24:23.282" v="19348" actId="20577"/>
        <pc:sldMkLst>
          <pc:docMk/>
          <pc:sldMk cId="2115682741" sldId="258"/>
        </pc:sldMkLst>
        <pc:spChg chg="mod">
          <ac:chgData name="Matthew Clark" userId="d0db6025-9759-4244-9bf5-a81bacf12e10" providerId="ADAL" clId="{1E26F86B-7DF6-4281-841B-ABF423DB64F3}" dt="2025-08-22T16:10:13.168" v="252" actId="14100"/>
          <ac:spMkLst>
            <pc:docMk/>
            <pc:sldMk cId="2115682741" sldId="258"/>
            <ac:spMk id="3" creationId="{074908FE-D21F-E264-3732-D58C50746586}"/>
          </ac:spMkLst>
        </pc:spChg>
        <pc:picChg chg="add mod modCrop">
          <ac:chgData name="Matthew Clark" userId="d0db6025-9759-4244-9bf5-a81bacf12e10" providerId="ADAL" clId="{1E26F86B-7DF6-4281-841B-ABF423DB64F3}" dt="2025-08-22T16:16:29.637" v="534" actId="29295"/>
          <ac:picMkLst>
            <pc:docMk/>
            <pc:sldMk cId="2115682741" sldId="258"/>
            <ac:picMk id="6" creationId="{A87C31D2-AC71-4FE0-3A06-48202FCE5775}"/>
          </ac:picMkLst>
        </pc:picChg>
      </pc:sldChg>
      <pc:sldChg chg="modNotesTx">
        <pc:chgData name="Matthew Clark" userId="d0db6025-9759-4244-9bf5-a81bacf12e10" providerId="ADAL" clId="{1E26F86B-7DF6-4281-841B-ABF423DB64F3}" dt="2025-08-27T21:24:19.482" v="19346" actId="20577"/>
        <pc:sldMkLst>
          <pc:docMk/>
          <pc:sldMk cId="198578550" sldId="259"/>
        </pc:sldMkLst>
      </pc:sldChg>
      <pc:sldChg chg="addSp modSp mod modNotesTx">
        <pc:chgData name="Matthew Clark" userId="d0db6025-9759-4244-9bf5-a81bacf12e10" providerId="ADAL" clId="{1E26F86B-7DF6-4281-841B-ABF423DB64F3}" dt="2025-08-27T21:24:28.090" v="19350" actId="20577"/>
        <pc:sldMkLst>
          <pc:docMk/>
          <pc:sldMk cId="1859850656" sldId="260"/>
        </pc:sldMkLst>
        <pc:spChg chg="mod">
          <ac:chgData name="Matthew Clark" userId="d0db6025-9759-4244-9bf5-a81bacf12e10" providerId="ADAL" clId="{1E26F86B-7DF6-4281-841B-ABF423DB64F3}" dt="2025-08-22T18:36:13.235" v="13649" actId="20577"/>
          <ac:spMkLst>
            <pc:docMk/>
            <pc:sldMk cId="1859850656" sldId="260"/>
            <ac:spMk id="3" creationId="{34B587D5-59EC-7C70-F5C9-51D994AA61DF}"/>
          </ac:spMkLst>
        </pc:spChg>
        <pc:picChg chg="add mod ord modCrop">
          <ac:chgData name="Matthew Clark" userId="d0db6025-9759-4244-9bf5-a81bacf12e10" providerId="ADAL" clId="{1E26F86B-7DF6-4281-841B-ABF423DB64F3}" dt="2025-08-22T16:47:16.261" v="4085" actId="167"/>
          <ac:picMkLst>
            <pc:docMk/>
            <pc:sldMk cId="1859850656" sldId="260"/>
            <ac:picMk id="6" creationId="{858C96E4-8D50-1B60-53CA-A72B5A8CE0AC}"/>
          </ac:picMkLst>
        </pc:picChg>
      </pc:sldChg>
      <pc:sldChg chg="modNotesTx">
        <pc:chgData name="Matthew Clark" userId="d0db6025-9759-4244-9bf5-a81bacf12e10" providerId="ADAL" clId="{1E26F86B-7DF6-4281-841B-ABF423DB64F3}" dt="2025-08-27T21:24:25.969" v="19349" actId="20577"/>
        <pc:sldMkLst>
          <pc:docMk/>
          <pc:sldMk cId="3950511999" sldId="261"/>
        </pc:sldMkLst>
      </pc:sldChg>
      <pc:sldChg chg="addSp modSp mod modNotesTx">
        <pc:chgData name="Matthew Clark" userId="d0db6025-9759-4244-9bf5-a81bacf12e10" providerId="ADAL" clId="{1E26F86B-7DF6-4281-841B-ABF423DB64F3}" dt="2025-08-27T21:24:30.964" v="19351" actId="20577"/>
        <pc:sldMkLst>
          <pc:docMk/>
          <pc:sldMk cId="3700656596" sldId="262"/>
        </pc:sldMkLst>
        <pc:spChg chg="mod">
          <ac:chgData name="Matthew Clark" userId="d0db6025-9759-4244-9bf5-a81bacf12e10" providerId="ADAL" clId="{1E26F86B-7DF6-4281-841B-ABF423DB64F3}" dt="2025-08-22T16:50:43.120" v="4902" actId="20577"/>
          <ac:spMkLst>
            <pc:docMk/>
            <pc:sldMk cId="3700656596" sldId="262"/>
            <ac:spMk id="3" creationId="{A1E98EF0-739B-AAE1-A9B8-BCA4B9FACADB}"/>
          </ac:spMkLst>
        </pc:spChg>
        <pc:picChg chg="add mod">
          <ac:chgData name="Matthew Clark" userId="d0db6025-9759-4244-9bf5-a81bacf12e10" providerId="ADAL" clId="{1E26F86B-7DF6-4281-841B-ABF423DB64F3}" dt="2025-08-22T16:21:10.620" v="596" actId="1076"/>
          <ac:picMkLst>
            <pc:docMk/>
            <pc:sldMk cId="3700656596" sldId="262"/>
            <ac:picMk id="6" creationId="{1640F8D5-9C44-5C23-B54F-5D251362FA6B}"/>
          </ac:picMkLst>
        </pc:picChg>
        <pc:picChg chg="add mod ord modCrop">
          <ac:chgData name="Matthew Clark" userId="d0db6025-9759-4244-9bf5-a81bacf12e10" providerId="ADAL" clId="{1E26F86B-7DF6-4281-841B-ABF423DB64F3}" dt="2025-08-22T16:21:02.834" v="595" actId="167"/>
          <ac:picMkLst>
            <pc:docMk/>
            <pc:sldMk cId="3700656596" sldId="262"/>
            <ac:picMk id="8" creationId="{505F7732-CDDB-4C01-E4AE-EC8A0F9B4AA3}"/>
          </ac:picMkLst>
        </pc:picChg>
      </pc:sldChg>
      <pc:sldChg chg="modNotesTx">
        <pc:chgData name="Matthew Clark" userId="d0db6025-9759-4244-9bf5-a81bacf12e10" providerId="ADAL" clId="{1E26F86B-7DF6-4281-841B-ABF423DB64F3}" dt="2025-08-27T21:24:42.093" v="19355" actId="20577"/>
        <pc:sldMkLst>
          <pc:docMk/>
          <pc:sldMk cId="3846369201" sldId="4488"/>
        </pc:sldMkLst>
      </pc:sldChg>
      <pc:sldChg chg="delSp modSp add mod modNotesTx">
        <pc:chgData name="Matthew Clark" userId="d0db6025-9759-4244-9bf5-a81bacf12e10" providerId="ADAL" clId="{1E26F86B-7DF6-4281-841B-ABF423DB64F3}" dt="2025-08-27T21:24:46.762" v="19357" actId="20577"/>
        <pc:sldMkLst>
          <pc:docMk/>
          <pc:sldMk cId="448131569" sldId="5146"/>
        </pc:sldMkLst>
        <pc:spChg chg="mod">
          <ac:chgData name="Matthew Clark" userId="d0db6025-9759-4244-9bf5-a81bacf12e10" providerId="ADAL" clId="{1E26F86B-7DF6-4281-841B-ABF423DB64F3}" dt="2025-08-22T16:13:34.486" v="354" actId="1076"/>
          <ac:spMkLst>
            <pc:docMk/>
            <pc:sldMk cId="448131569" sldId="5146"/>
            <ac:spMk id="2" creationId="{F5B3E8AA-0547-BBF1-16F4-F828330CAED8}"/>
          </ac:spMkLst>
        </pc:spChg>
        <pc:spChg chg="mod">
          <ac:chgData name="Matthew Clark" userId="d0db6025-9759-4244-9bf5-a81bacf12e10" providerId="ADAL" clId="{1E26F86B-7DF6-4281-841B-ABF423DB64F3}" dt="2025-08-22T16:13:24.744" v="352" actId="1076"/>
          <ac:spMkLst>
            <pc:docMk/>
            <pc:sldMk cId="448131569" sldId="5146"/>
            <ac:spMk id="5" creationId="{B79D751F-DC5D-25B7-E302-2114C583B904}"/>
          </ac:spMkLst>
        </pc:spChg>
        <pc:spChg chg="mod">
          <ac:chgData name="Matthew Clark" userId="d0db6025-9759-4244-9bf5-a81bacf12e10" providerId="ADAL" clId="{1E26F86B-7DF6-4281-841B-ABF423DB64F3}" dt="2025-08-22T16:14:01.715" v="400" actId="20577"/>
          <ac:spMkLst>
            <pc:docMk/>
            <pc:sldMk cId="448131569" sldId="5146"/>
            <ac:spMk id="6" creationId="{6374C674-AEF9-0A3B-C6A6-EFD30FE49EF6}"/>
          </ac:spMkLst>
        </pc:spChg>
      </pc:sldChg>
      <pc:sldChg chg="modNotesTx">
        <pc:chgData name="Matthew Clark" userId="d0db6025-9759-4244-9bf5-a81bacf12e10" providerId="ADAL" clId="{1E26F86B-7DF6-4281-841B-ABF423DB64F3}" dt="2025-08-27T21:24:34.298" v="19352" actId="20577"/>
        <pc:sldMkLst>
          <pc:docMk/>
          <pc:sldMk cId="2407008298" sldId="5147"/>
        </pc:sldMkLst>
      </pc:sldChg>
      <pc:sldChg chg="modNotesTx">
        <pc:chgData name="Matthew Clark" userId="d0db6025-9759-4244-9bf5-a81bacf12e10" providerId="ADAL" clId="{1E26F86B-7DF6-4281-841B-ABF423DB64F3}" dt="2025-08-27T21:24:37.210" v="19353" actId="20577"/>
        <pc:sldMkLst>
          <pc:docMk/>
          <pc:sldMk cId="2329244316" sldId="5148"/>
        </pc:sldMkLst>
      </pc:sldChg>
      <pc:sldChg chg="addSp modSp mod modNotesTx">
        <pc:chgData name="Matthew Clark" userId="d0db6025-9759-4244-9bf5-a81bacf12e10" providerId="ADAL" clId="{1E26F86B-7DF6-4281-841B-ABF423DB64F3}" dt="2025-08-27T21:24:39.474" v="19354" actId="20577"/>
        <pc:sldMkLst>
          <pc:docMk/>
          <pc:sldMk cId="3495451772" sldId="5149"/>
        </pc:sldMkLst>
        <pc:spChg chg="mod">
          <ac:chgData name="Matthew Clark" userId="d0db6025-9759-4244-9bf5-a81bacf12e10" providerId="ADAL" clId="{1E26F86B-7DF6-4281-841B-ABF423DB64F3}" dt="2025-08-22T17:27:00.396" v="13639" actId="20577"/>
          <ac:spMkLst>
            <pc:docMk/>
            <pc:sldMk cId="3495451772" sldId="5149"/>
            <ac:spMk id="3" creationId="{86639609-5CDE-7F35-9F14-EC789BD25A62}"/>
          </ac:spMkLst>
        </pc:spChg>
        <pc:picChg chg="add mod ord modCrop">
          <ac:chgData name="Matthew Clark" userId="d0db6025-9759-4244-9bf5-a81bacf12e10" providerId="ADAL" clId="{1E26F86B-7DF6-4281-841B-ABF423DB64F3}" dt="2025-08-22T16:22:36.920" v="628" actId="167"/>
          <ac:picMkLst>
            <pc:docMk/>
            <pc:sldMk cId="3495451772" sldId="5149"/>
            <ac:picMk id="6" creationId="{72A55C84-43E1-DC02-752B-AF6E55F7D43F}"/>
          </ac:picMkLst>
        </pc:picChg>
      </pc:sldChg>
      <pc:sldChg chg="modSp add mod ord modNotesTx">
        <pc:chgData name="Matthew Clark" userId="d0db6025-9759-4244-9bf5-a81bacf12e10" providerId="ADAL" clId="{1E26F86B-7DF6-4281-841B-ABF423DB64F3}" dt="2025-08-27T21:24:44.707" v="19356" actId="20577"/>
        <pc:sldMkLst>
          <pc:docMk/>
          <pc:sldMk cId="593167111" sldId="5150"/>
        </pc:sldMkLst>
        <pc:spChg chg="mod">
          <ac:chgData name="Matthew Clark" userId="d0db6025-9759-4244-9bf5-a81bacf12e10" providerId="ADAL" clId="{1E26F86B-7DF6-4281-841B-ABF423DB64F3}" dt="2025-08-22T16:11:24.526" v="349" actId="20577"/>
          <ac:spMkLst>
            <pc:docMk/>
            <pc:sldMk cId="593167111" sldId="5150"/>
            <ac:spMk id="2" creationId="{2862E36E-F554-405F-62E1-7E2D7777DAB2}"/>
          </ac:spMkLst>
        </pc:spChg>
      </pc:sldChg>
      <pc:sldChg chg="addSp modSp new mod ord modNotesTx">
        <pc:chgData name="Matthew Clark" userId="d0db6025-9759-4244-9bf5-a81bacf12e10" providerId="ADAL" clId="{1E26F86B-7DF6-4281-841B-ABF423DB64F3}" dt="2025-08-27T21:24:21.434" v="19347" actId="20577"/>
        <pc:sldMkLst>
          <pc:docMk/>
          <pc:sldMk cId="1489136272" sldId="5152"/>
        </pc:sldMkLst>
        <pc:spChg chg="mod">
          <ac:chgData name="Matthew Clark" userId="d0db6025-9759-4244-9bf5-a81bacf12e10" providerId="ADAL" clId="{1E26F86B-7DF6-4281-841B-ABF423DB64F3}" dt="2025-08-22T20:25:20.657" v="14399" actId="122"/>
          <ac:spMkLst>
            <pc:docMk/>
            <pc:sldMk cId="1489136272" sldId="5152"/>
            <ac:spMk id="2" creationId="{6199C51E-36B8-7C01-79EF-F46FD558C1F2}"/>
          </ac:spMkLst>
        </pc:spChg>
        <pc:spChg chg="mod">
          <ac:chgData name="Matthew Clark" userId="d0db6025-9759-4244-9bf5-a81bacf12e10" providerId="ADAL" clId="{1E26F86B-7DF6-4281-841B-ABF423DB64F3}" dt="2025-08-22T20:29:05.201" v="14629" actId="1076"/>
          <ac:spMkLst>
            <pc:docMk/>
            <pc:sldMk cId="1489136272" sldId="5152"/>
            <ac:spMk id="3" creationId="{39A4F599-8D35-3525-2FFA-A079F2AFAE15}"/>
          </ac:spMkLst>
        </pc:spChg>
        <pc:picChg chg="add mod">
          <ac:chgData name="Matthew Clark" userId="d0db6025-9759-4244-9bf5-a81bacf12e10" providerId="ADAL" clId="{1E26F86B-7DF6-4281-841B-ABF423DB64F3}" dt="2025-08-22T20:29:49.424" v="14637" actId="1076"/>
          <ac:picMkLst>
            <pc:docMk/>
            <pc:sldMk cId="1489136272" sldId="5152"/>
            <ac:picMk id="6" creationId="{0380C2E4-DF9F-255B-E547-3CB621D3E566}"/>
          </ac:picMkLst>
        </pc:picChg>
        <pc:picChg chg="add mod ord modCrop">
          <ac:chgData name="Matthew Clark" userId="d0db6025-9759-4244-9bf5-a81bacf12e10" providerId="ADAL" clId="{1E26F86B-7DF6-4281-841B-ABF423DB64F3}" dt="2025-08-22T20:29:46.472" v="14636" actId="167"/>
          <ac:picMkLst>
            <pc:docMk/>
            <pc:sldMk cId="1489136272" sldId="5152"/>
            <ac:picMk id="8" creationId="{999C8C68-92C5-8124-4027-067A6111CA21}"/>
          </ac:picMkLst>
        </pc:picChg>
      </pc:sldChg>
      <pc:sldChg chg="addSp delSp modSp new mod modNotesTx">
        <pc:chgData name="Matthew Clark" userId="d0db6025-9759-4244-9bf5-a81bacf12e10" providerId="ADAL" clId="{1E26F86B-7DF6-4281-841B-ABF423DB64F3}" dt="2025-08-27T21:24:17.338" v="19345" actId="20577"/>
        <pc:sldMkLst>
          <pc:docMk/>
          <pc:sldMk cId="1286908409" sldId="5153"/>
        </pc:sldMkLst>
        <pc:spChg chg="mod">
          <ac:chgData name="Matthew Clark" userId="d0db6025-9759-4244-9bf5-a81bacf12e10" providerId="ADAL" clId="{1E26F86B-7DF6-4281-841B-ABF423DB64F3}" dt="2025-08-22T21:05:45.136" v="14911" actId="1076"/>
          <ac:spMkLst>
            <pc:docMk/>
            <pc:sldMk cId="1286908409" sldId="5153"/>
            <ac:spMk id="2" creationId="{D0131B09-1E70-F8B2-E04D-33F06E115DAF}"/>
          </ac:spMkLst>
        </pc:spChg>
        <pc:spChg chg="mod">
          <ac:chgData name="Matthew Clark" userId="d0db6025-9759-4244-9bf5-a81bacf12e10" providerId="ADAL" clId="{1E26F86B-7DF6-4281-841B-ABF423DB64F3}" dt="2025-08-22T21:05:40.385" v="14910" actId="1076"/>
          <ac:spMkLst>
            <pc:docMk/>
            <pc:sldMk cId="1286908409" sldId="5153"/>
            <ac:spMk id="3" creationId="{E36222D0-0442-F849-9D22-EE166D61A91B}"/>
          </ac:spMkLst>
        </pc:spChg>
        <pc:picChg chg="add mod modCrop">
          <ac:chgData name="Matthew Clark" userId="d0db6025-9759-4244-9bf5-a81bacf12e10" providerId="ADAL" clId="{1E26F86B-7DF6-4281-841B-ABF423DB64F3}" dt="2025-08-22T21:09:07.785" v="14923" actId="29295"/>
          <ac:picMkLst>
            <pc:docMk/>
            <pc:sldMk cId="1286908409" sldId="5153"/>
            <ac:picMk id="12" creationId="{415CA5D0-AAE6-05CE-492D-7E4EA5AD7E59}"/>
          </ac:picMkLst>
        </pc:picChg>
      </pc:sldChg>
    </pc:docChg>
  </pc:docChgLst>
  <pc:docChgLst>
    <pc:chgData name="Rob Canales" userId="24c96d38-c2c6-4dba-94be-55a51b734034" providerId="ADAL" clId="{3E5D3474-99CA-4580-86CC-96EB9F09D117}"/>
    <pc:docChg chg="undo custSel modSld">
      <pc:chgData name="Rob Canales" userId="24c96d38-c2c6-4dba-94be-55a51b734034" providerId="ADAL" clId="{3E5D3474-99CA-4580-86CC-96EB9F09D117}" dt="2025-08-27T19:39:48.333" v="366" actId="20577"/>
      <pc:docMkLst>
        <pc:docMk/>
      </pc:docMkLst>
      <pc:sldChg chg="modNotesTx">
        <pc:chgData name="Rob Canales" userId="24c96d38-c2c6-4dba-94be-55a51b734034" providerId="ADAL" clId="{3E5D3474-99CA-4580-86CC-96EB9F09D117}" dt="2025-08-27T19:39:08.421" v="358" actId="113"/>
        <pc:sldMkLst>
          <pc:docMk/>
          <pc:sldMk cId="525362837" sldId="257"/>
        </pc:sldMkLst>
      </pc:sldChg>
      <pc:sldChg chg="modSp mod">
        <pc:chgData name="Rob Canales" userId="24c96d38-c2c6-4dba-94be-55a51b734034" providerId="ADAL" clId="{3E5D3474-99CA-4580-86CC-96EB9F09D117}" dt="2025-08-27T15:33:04.351" v="203" actId="20577"/>
        <pc:sldMkLst>
          <pc:docMk/>
          <pc:sldMk cId="1859850656" sldId="260"/>
        </pc:sldMkLst>
        <pc:spChg chg="mod">
          <ac:chgData name="Rob Canales" userId="24c96d38-c2c6-4dba-94be-55a51b734034" providerId="ADAL" clId="{3E5D3474-99CA-4580-86CC-96EB9F09D117}" dt="2025-08-27T15:33:04.351" v="203" actId="20577"/>
          <ac:spMkLst>
            <pc:docMk/>
            <pc:sldMk cId="1859850656" sldId="260"/>
            <ac:spMk id="3" creationId="{34B587D5-59EC-7C70-F5C9-51D994AA61DF}"/>
          </ac:spMkLst>
        </pc:spChg>
      </pc:sldChg>
      <pc:sldChg chg="modNotesTx">
        <pc:chgData name="Rob Canales" userId="24c96d38-c2c6-4dba-94be-55a51b734034" providerId="ADAL" clId="{3E5D3474-99CA-4580-86CC-96EB9F09D117}" dt="2025-08-27T15:22:41.513" v="77" actId="20577"/>
        <pc:sldMkLst>
          <pc:docMk/>
          <pc:sldMk cId="3700656596" sldId="262"/>
        </pc:sldMkLst>
      </pc:sldChg>
      <pc:sldChg chg="modSp mod">
        <pc:chgData name="Rob Canales" userId="24c96d38-c2c6-4dba-94be-55a51b734034" providerId="ADAL" clId="{3E5D3474-99CA-4580-86CC-96EB9F09D117}" dt="2025-08-27T15:50:35.480" v="208" actId="20577"/>
        <pc:sldMkLst>
          <pc:docMk/>
          <pc:sldMk cId="3495451772" sldId="5149"/>
        </pc:sldMkLst>
        <pc:spChg chg="mod">
          <ac:chgData name="Rob Canales" userId="24c96d38-c2c6-4dba-94be-55a51b734034" providerId="ADAL" clId="{3E5D3474-99CA-4580-86CC-96EB9F09D117}" dt="2025-08-27T15:50:35.480" v="208" actId="20577"/>
          <ac:spMkLst>
            <pc:docMk/>
            <pc:sldMk cId="3495451772" sldId="5149"/>
            <ac:spMk id="3" creationId="{86639609-5CDE-7F35-9F14-EC789BD25A62}"/>
          </ac:spMkLst>
        </pc:spChg>
      </pc:sldChg>
      <pc:sldChg chg="modSp mod modNotesTx">
        <pc:chgData name="Rob Canales" userId="24c96d38-c2c6-4dba-94be-55a51b734034" providerId="ADAL" clId="{3E5D3474-99CA-4580-86CC-96EB9F09D117}" dt="2025-08-27T19:39:48.333" v="366" actId="20577"/>
        <pc:sldMkLst>
          <pc:docMk/>
          <pc:sldMk cId="1286908409" sldId="5153"/>
        </pc:sldMkLst>
        <pc:spChg chg="mod">
          <ac:chgData name="Rob Canales" userId="24c96d38-c2c6-4dba-94be-55a51b734034" providerId="ADAL" clId="{3E5D3474-99CA-4580-86CC-96EB9F09D117}" dt="2025-08-27T19:39:48.333" v="366" actId="20577"/>
          <ac:spMkLst>
            <pc:docMk/>
            <pc:sldMk cId="1286908409" sldId="5153"/>
            <ac:spMk id="3" creationId="{E36222D0-0442-F849-9D22-EE166D61A91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22794-4B9D-4293-BCD4-888118016C2F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BAECA-C30D-42B7-A120-B40467B4A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6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84859-37B4-42BF-9D79-1C37AD5839F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02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BAECA-C30D-42B7-A120-B40467B4A0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1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BAECA-C30D-42B7-A120-B40467B4A0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18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0A6EA-523F-4276-AB30-8D49924A52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53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BAECA-C30D-42B7-A120-B40467B4A0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1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BAECA-C30D-42B7-A120-B40467B4A0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9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BAECA-C30D-42B7-A120-B40467B4A0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89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BAECA-C30D-42B7-A120-B40467B4A0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34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BAECA-C30D-42B7-A120-B40467B4A0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51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BAECA-C30D-42B7-A120-B40467B4A0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26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BAECA-C30D-42B7-A120-B40467B4A0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7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BAECA-C30D-42B7-A120-B40467B4A0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33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BAECA-C30D-42B7-A120-B40467B4A0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82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321B1-FC9C-40E3-9197-67EEB0D360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38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9B7300-41DD-48A9-868D-453C15B8B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E34749-564A-A841-8FDC-A088A04BE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9000" y="1376363"/>
            <a:ext cx="66548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86070-434C-C344-B089-55E812F22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9000" y="3856038"/>
            <a:ext cx="66548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74546A-9848-475A-A87B-F31AA83A123F}"/>
              </a:ext>
            </a:extLst>
          </p:cNvPr>
          <p:cNvSpPr txBox="1"/>
          <p:nvPr userDrawn="1"/>
        </p:nvSpPr>
        <p:spPr>
          <a:xfrm>
            <a:off x="662152" y="6386420"/>
            <a:ext cx="28614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© 2025 California School Information Services</a:t>
            </a:r>
          </a:p>
        </p:txBody>
      </p:sp>
    </p:spTree>
    <p:extLst>
      <p:ext uri="{BB962C8B-B14F-4D97-AF65-F5344CB8AC3E}">
        <p14:creationId xmlns:p14="http://schemas.microsoft.com/office/powerpoint/2010/main" val="2500827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BE0E3-FBD7-F141-8455-5F55A5A5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9901F-84DF-B843-A298-280C961D8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89078-8A43-0240-9521-0A30D9430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4ACC6-B2BA-904F-B394-224324110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165814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1CFD73-2768-D248-94B5-618F1B16EE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0961D-89E5-C248-A612-F95C05A17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3180C-863D-1240-A5EA-21A921EF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EDC02-34B3-9C40-84F5-BAC91E90B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3964185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gital Produc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E857ED-B36A-4B8A-81C4-94389617E2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465" y="1007667"/>
            <a:ext cx="11528535" cy="5645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3613424"/>
            <a:ext cx="3974900" cy="2465913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Data Governance Academy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7496E8-E637-4081-A0D0-AB167EE459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582738"/>
            <a:ext cx="3975100" cy="1744662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Emphasized Text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E221C2C-B20F-4F90-A44F-08EE879BA9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7319" y="145097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1262290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, Content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8A921-D1FB-449F-8402-7C032AAABB1C}"/>
              </a:ext>
            </a:extLst>
          </p:cNvPr>
          <p:cNvSpPr/>
          <p:nvPr/>
        </p:nvSpPr>
        <p:spPr>
          <a:xfrm>
            <a:off x="5353050" y="3714750"/>
            <a:ext cx="6406951" cy="314324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rgbClr val="00B0F0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3714747"/>
            <a:ext cx="4416225" cy="2364591"/>
          </a:xfrm>
        </p:spPr>
        <p:txBody>
          <a:bodyPr anchor="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1B520B1-6943-4489-92FF-75F2493CCD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104" y="3981451"/>
            <a:ext cx="5749483" cy="1343027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28B6E3D-9C01-45EA-9E2B-711EC1B84F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53050" y="1"/>
            <a:ext cx="6406951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/>
              <a:t>Insert or Drag &amp; Drop your photo here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EC63334-B325-4256-8AA0-6F5A11030D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1" y="6365365"/>
            <a:ext cx="4416225" cy="412431"/>
          </a:xfrm>
        </p:spPr>
        <p:txBody>
          <a:bodyPr/>
          <a:lstStyle/>
          <a:p>
            <a:pPr>
              <a:defRPr/>
            </a:pPr>
            <a:r>
              <a:rPr lang="en-US"/>
              <a:t>Data Governance Academy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C8965A7-6363-464F-998B-64E00F4F4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8442" y="5657851"/>
            <a:ext cx="5749335" cy="111994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Subtitle, tagline or blurb can go here</a:t>
            </a:r>
          </a:p>
        </p:txBody>
      </p:sp>
    </p:spTree>
    <p:extLst>
      <p:ext uri="{BB962C8B-B14F-4D97-AF65-F5344CB8AC3E}">
        <p14:creationId xmlns:p14="http://schemas.microsoft.com/office/powerpoint/2010/main" val="17461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93354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c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FA8C4C-FE50-44C1-8434-6C7BB898173F}"/>
              </a:ext>
            </a:extLst>
          </p:cNvPr>
          <p:cNvSpPr/>
          <p:nvPr/>
        </p:nvSpPr>
        <p:spPr>
          <a:xfrm>
            <a:off x="432000" y="0"/>
            <a:ext cx="5472000" cy="68580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400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229A-0702-4CD6-B5F1-0DC746CC4F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729" y="5657852"/>
            <a:ext cx="4974545" cy="7075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Subtitle, tagline or blurb can go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E533DB-3399-4A25-BB80-899E9CC78D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2000" y="6365365"/>
            <a:ext cx="5472000" cy="412431"/>
          </a:xfrm>
        </p:spPr>
        <p:txBody>
          <a:bodyPr/>
          <a:lstStyle/>
          <a:p>
            <a:pPr>
              <a:defRPr/>
            </a:pPr>
            <a:r>
              <a:rPr lang="en-US"/>
              <a:t>Data Governance Academy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9A57786-309B-4137-8B30-4011FC0D4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1B520B1-6943-4489-92FF-75F2493CCD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04BE0A1-F26A-4947-971D-055860FFC91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1"/>
            <a:ext cx="5472000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algn="ctr"/>
            <a:r>
              <a:rPr lang="en-US" noProof="0"/>
              <a:t>Insert or Drag &amp;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85E10-5A18-4C86-8310-FA9CF8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9" y="3981452"/>
            <a:ext cx="4974545" cy="1343025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ZA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1A342D-6638-406F-A54B-59B56F36A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8003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2169FB-F8BF-46FF-8BDE-E27C751C1C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8003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51BC42F-45BF-462B-A15F-54639A5DA4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2527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08A990CD-AF1D-4FBE-B3FF-4BC5BE2BFD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2527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595063C-F901-4E60-A714-6454F42F0D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2" y="4130531"/>
            <a:ext cx="180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7672B0A-0079-40F6-8B93-A5F1DB588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2" y="4764931"/>
            <a:ext cx="180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202343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97257-7071-A848-8E32-D5C3A937F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D0BF9-7F04-BB46-95C5-4FA6448A0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C871-7FB5-044A-BB35-3145282B1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76B5-23C9-2A4A-86A4-428904C2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320441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1816341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52157-8939-0E42-BCC4-E8E0B89B9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94871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B5785-63F5-D04F-B35B-BF8CCB7B0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74596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74511-B4E5-8A42-AB58-9E70F3A71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11AAC-07D7-0F4F-AD99-93F7E6EE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120483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42D8E-CDED-1140-8EB2-740AE44BD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6156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A00B4-70BA-5549-B482-7BCA69FF5C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50242"/>
          </a:xfrm>
        </p:spPr>
        <p:txBody>
          <a:bodyPr/>
          <a:lstStyle>
            <a:lvl1pPr>
              <a:defRPr>
                <a:solidFill>
                  <a:srgbClr val="161569"/>
                </a:solidFill>
              </a:defRPr>
            </a:lvl1pPr>
            <a:lvl2pPr>
              <a:defRPr>
                <a:solidFill>
                  <a:srgbClr val="161569"/>
                </a:solidFill>
              </a:defRPr>
            </a:lvl2pPr>
            <a:lvl3pPr>
              <a:defRPr>
                <a:solidFill>
                  <a:srgbClr val="161569"/>
                </a:solidFill>
              </a:defRPr>
            </a:lvl3pPr>
            <a:lvl4pPr>
              <a:defRPr>
                <a:solidFill>
                  <a:srgbClr val="161569"/>
                </a:solidFill>
              </a:defRPr>
            </a:lvl4pPr>
            <a:lvl5pPr>
              <a:defRPr>
                <a:solidFill>
                  <a:srgbClr val="16156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7D128-AA0C-A046-8CEB-F1225FC22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50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5797D-C709-4949-8805-CAF8354D2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86463-17EE-AB40-B213-5F1C4558E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416950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5EFBE-C614-0248-B07C-949C7C49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37556-2836-6246-B680-215CA09FC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F7DC8-94E1-944C-8016-C094D9C46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554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DF5244-2024-9445-A4B3-4E7F81A5D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1614FA-D2E2-8448-A39C-B753AB9F0F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554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FA7318-1E10-144B-AA59-E0DDCCC2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BCCCF-120B-5C4F-A583-5D1A7E80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788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1798126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AC5B1-FE37-FD40-B54F-69F1DF0EF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E5BB0E-33B8-554E-92DB-6358555A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650FC-CA66-5B43-ADE6-E2DEC3F57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2557225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FF0F90-C732-A247-803C-A25D8F6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E15AE32E-F717-824E-B425-35D8E5B20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4388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3555127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CB73-BA56-B74C-8469-973AA2A9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B19B9-3569-3642-8A37-2B63518E0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AA4E7-5A5F-8B4A-B1F9-1D9B40239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16156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27256-3207-7D40-A8DF-660CB8D37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6B26D-9B73-A847-9397-DA749AD6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788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Governance Academy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12385-CA64-9F47-9E32-8D3D19CD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E55335-9013-7E43-A22B-6795D0F1C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5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D533-0BF5-2044-B7AB-0B369708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BD8FD0-BF8C-0E44-97DA-D6691235FE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453A7-9F72-E44D-8521-B5CBB7FB3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37933F-22DD-F747-9E6A-17AD5D542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2F0D6-3DDF-054F-B735-260E4006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9788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257555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86B105-4FB2-734D-9B07-03723BC90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FC7D6-1C70-D74D-8AEE-6EA84C655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5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63DDF-5C05-8447-81D1-719922254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27F6E6-CDAF-9840-B8BE-1E74C9741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Data Governance Academy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53BFC-FFE8-45E0-B787-4377D7C257C4}"/>
              </a:ext>
            </a:extLst>
          </p:cNvPr>
          <p:cNvSpPr txBox="1"/>
          <p:nvPr userDrawn="1"/>
        </p:nvSpPr>
        <p:spPr>
          <a:xfrm>
            <a:off x="11460480" y="6431280"/>
            <a:ext cx="556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2E9840A-83B9-4E67-9BC8-C4DB46FA60AB}" type="slidenum">
              <a:rPr lang="en-US" sz="1200" smtClean="0">
                <a:solidFill>
                  <a:schemeClr val="tx1"/>
                </a:solidFill>
              </a:rPr>
              <a:t>‹#›</a:t>
            </a:fld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2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615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16156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6156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600" kern="1200">
          <a:solidFill>
            <a:srgbClr val="16156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6156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6156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clark@fcmat.o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gscull@fcmat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B0429-D361-AC44-872C-2512F0C9E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4800" y="1376363"/>
            <a:ext cx="8077200" cy="2387600"/>
          </a:xfrm>
        </p:spPr>
        <p:txBody>
          <a:bodyPr>
            <a:normAutofit/>
          </a:bodyPr>
          <a:lstStyle/>
          <a:p>
            <a:r>
              <a:rPr lang="en-US">
                <a:cs typeface="Arial"/>
              </a:rPr>
              <a:t>Data Governance Academy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B0E47C-7117-4048-9083-517FE54639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Prep Meeting – Hosting County Offices of Education</a:t>
            </a:r>
          </a:p>
          <a:p>
            <a:r>
              <a:rPr lang="en-US" sz="1800">
                <a:latin typeface="Arial" panose="020B0604020202020204" pitchFamily="34" charset="0"/>
                <a:ea typeface="Times New Roman" panose="02020603050405020304" pitchFamily="18" charset="0"/>
              </a:rPr>
              <a:t>August 2025</a:t>
            </a:r>
            <a:endParaRPr lang="en-US" sz="1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5362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D22D6-F9F3-3AD5-F544-3FE90126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Post-Session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FE83D-3D54-C8BA-E648-98E8398D8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D1E7C-A5C7-48ED-0243-94CF045FC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2329244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ople raising hands">
            <a:extLst>
              <a:ext uri="{FF2B5EF4-FFF2-40B4-BE49-F238E27FC236}">
                <a16:creationId xmlns:a16="http://schemas.microsoft.com/office/drawing/2014/main" id="{72A55C84-43E1-DC02-752B-AF6E55F7D4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3C2987-0CDB-8FC0-45F2-03FE13B28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39609-5CDE-7F35-9F14-EC789BD25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Microsoft Forms</a:t>
            </a:r>
          </a:p>
          <a:p>
            <a:r>
              <a:rPr lang="en-US"/>
              <a:t>Open October 1 - November 7</a:t>
            </a:r>
          </a:p>
          <a:p>
            <a:r>
              <a:rPr lang="en-US"/>
              <a:t>QR Code and Link provided in session </a:t>
            </a:r>
          </a:p>
          <a:p>
            <a:r>
              <a:rPr lang="en-US"/>
              <a:t>Content, Cadence, Format, Instructor feedback desired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F867F-A271-9F53-EEF6-C6F87E408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3495451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ckpit of a commercial airplane">
            <a:extLst>
              <a:ext uri="{FF2B5EF4-FFF2-40B4-BE49-F238E27FC236}">
                <a16:creationId xmlns:a16="http://schemas.microsoft.com/office/drawing/2014/main" id="{281ED785-8D75-0F91-0358-AF3C5EC221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E467713-B3B2-3125-83D3-8EE6543B2B44}"/>
              </a:ext>
            </a:extLst>
          </p:cNvPr>
          <p:cNvSpPr txBox="1">
            <a:spLocks/>
          </p:cNvSpPr>
          <p:nvPr/>
        </p:nvSpPr>
        <p:spPr>
          <a:xfrm>
            <a:off x="2527529" y="732329"/>
            <a:ext cx="7136940" cy="1647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6156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rial Nova" panose="020F0502020204030204" pitchFamily="34" charset="0"/>
                <a:cs typeface="Times New Roman" panose="02020603050405020304" pitchFamily="18" charset="0"/>
              </a:rPr>
              <a:t>Data Governance Academy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B9B84E-7886-C082-704B-5D627CE5B1DA}"/>
              </a:ext>
            </a:extLst>
          </p:cNvPr>
          <p:cNvSpPr txBox="1"/>
          <p:nvPr/>
        </p:nvSpPr>
        <p:spPr>
          <a:xfrm>
            <a:off x="2014329" y="2261862"/>
            <a:ext cx="8163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Session 1: Data Governance for LEA Executives</a:t>
            </a:r>
          </a:p>
          <a:p>
            <a:pPr algn="ctr"/>
            <a:r>
              <a:rPr lang="en-US" sz="2800" b="1">
                <a:solidFill>
                  <a:schemeClr val="accent3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October 2025</a:t>
            </a:r>
          </a:p>
        </p:txBody>
      </p:sp>
      <p:pic>
        <p:nvPicPr>
          <p:cNvPr id="13" name="Picture 12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C4912253-0D8D-30B2-6780-E638AE6C1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475" y="478943"/>
            <a:ext cx="1701048" cy="56701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F28190-F0D8-F945-DDB7-99EF6E4DD915}"/>
              </a:ext>
            </a:extLst>
          </p:cNvPr>
          <p:cNvCxnSpPr/>
          <p:nvPr/>
        </p:nvCxnSpPr>
        <p:spPr>
          <a:xfrm>
            <a:off x="4615217" y="2189773"/>
            <a:ext cx="296156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06DF1B-1794-5FA6-7D53-7A4FC8BF99B4}"/>
              </a:ext>
            </a:extLst>
          </p:cNvPr>
          <p:cNvSpPr txBox="1"/>
          <p:nvPr/>
        </p:nvSpPr>
        <p:spPr>
          <a:xfrm>
            <a:off x="1736033" y="3233096"/>
            <a:ext cx="8719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Virtual Check-In: Case Study and Project Progress</a:t>
            </a:r>
          </a:p>
          <a:p>
            <a:pPr algn="ctr"/>
            <a:r>
              <a:rPr lang="en-US" sz="2800" b="1">
                <a:solidFill>
                  <a:schemeClr val="accent3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February 2026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B69253-DCA2-F833-7B47-57FB61B09612}"/>
              </a:ext>
            </a:extLst>
          </p:cNvPr>
          <p:cNvSpPr txBox="1"/>
          <p:nvPr/>
        </p:nvSpPr>
        <p:spPr>
          <a:xfrm>
            <a:off x="1384850" y="4152571"/>
            <a:ext cx="942229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 Nova"/>
                <a:cs typeface="Arial"/>
              </a:rPr>
              <a:t>Session 2: Operationalizing Data Governance at Scale</a:t>
            </a:r>
          </a:p>
          <a:p>
            <a:pPr algn="ctr"/>
            <a:r>
              <a:rPr lang="en-US" sz="2800" b="1">
                <a:solidFill>
                  <a:schemeClr val="accent3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April 2026</a:t>
            </a:r>
            <a:endParaRPr lang="en-US" sz="2800" b="1">
              <a:solidFill>
                <a:schemeClr val="bg2">
                  <a:lumMod val="10000"/>
                </a:schemeClr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17553E-3D88-7B31-CF18-9654C5F04168}"/>
              </a:ext>
            </a:extLst>
          </p:cNvPr>
          <p:cNvSpPr txBox="1">
            <a:spLocks/>
          </p:cNvSpPr>
          <p:nvPr/>
        </p:nvSpPr>
        <p:spPr>
          <a:xfrm>
            <a:off x="2481125" y="5728171"/>
            <a:ext cx="7051418" cy="2509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156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156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16156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156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156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>
                <a:solidFill>
                  <a:schemeClr val="tx2"/>
                </a:solidFill>
                <a:latin typeface="Aptos Light" panose="020B0004020202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https://csis.fcmat.org/data-management/csis-data-governance-academy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78473-F989-ACCA-437D-DF635C9EBE86}"/>
              </a:ext>
            </a:extLst>
          </p:cNvPr>
          <p:cNvSpPr txBox="1"/>
          <p:nvPr/>
        </p:nvSpPr>
        <p:spPr>
          <a:xfrm>
            <a:off x="2014329" y="5261014"/>
            <a:ext cx="7775848" cy="430887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Aptos SemiBold" panose="020B0004020202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In-Person and Watch Party Registration Available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CB609A-4314-7E72-C42F-0DAD903B13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740"/>
          <a:stretch>
            <a:fillRect/>
          </a:stretch>
        </p:blipFill>
        <p:spPr>
          <a:xfrm>
            <a:off x="290785" y="221384"/>
            <a:ext cx="1082129" cy="108213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499617-7549-9494-2ECA-85C619526AC0}"/>
              </a:ext>
            </a:extLst>
          </p:cNvPr>
          <p:cNvSpPr/>
          <p:nvPr/>
        </p:nvSpPr>
        <p:spPr>
          <a:xfrm>
            <a:off x="9790178" y="221385"/>
            <a:ext cx="2111038" cy="92280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Half-day sessions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AA316ED-B525-E612-3244-4123BAB1F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6356350"/>
            <a:ext cx="4361252" cy="206629"/>
          </a:xfrm>
        </p:spPr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3846369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EADEF-0FA4-2F81-751D-9B62A79F2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2E36E-F554-405F-62E1-7E2D7777D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BD2B6-9E72-DCC4-8BB2-066AAEF64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3BFC75-79C2-72CE-7AF8-062B3EA8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593167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3E8AA-0547-BBF1-16F4-F828330C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41" y="884658"/>
            <a:ext cx="10515600" cy="1945066"/>
          </a:xfrm>
        </p:spPr>
        <p:txBody>
          <a:bodyPr>
            <a:normAutofit/>
          </a:bodyPr>
          <a:lstStyle/>
          <a:p>
            <a:r>
              <a:rPr lang="en-US" sz="8800"/>
              <a:t>Thank You!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9D751F-DC5D-25B7-E302-2114C583B904}"/>
              </a:ext>
            </a:extLst>
          </p:cNvPr>
          <p:cNvSpPr>
            <a:spLocks noGrp="1"/>
          </p:cNvSpPr>
          <p:nvPr/>
        </p:nvSpPr>
        <p:spPr>
          <a:xfrm>
            <a:off x="710241" y="3603169"/>
            <a:ext cx="5181600" cy="2370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156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156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16156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156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156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Matthew Clark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CSIS Data Governance Administrator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mclark@fcmat.org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(916) 325-9213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374C674-AEF9-0A3B-C6A6-EFD30FE49EF6}"/>
              </a:ext>
            </a:extLst>
          </p:cNvPr>
          <p:cNvSpPr>
            <a:spLocks noGrp="1"/>
          </p:cNvSpPr>
          <p:nvPr/>
        </p:nvSpPr>
        <p:spPr>
          <a:xfrm>
            <a:off x="5702899" y="3603168"/>
            <a:ext cx="5181600" cy="2370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156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156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00" kern="1200">
                <a:solidFill>
                  <a:srgbClr val="16156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156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6156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Rob Canales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CSIS Implementation Specialist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rcanales@fcmat.org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Narrow" panose="020B0004020202020204" pitchFamily="34" charset="0"/>
                <a:ea typeface="+mn-ea"/>
                <a:cs typeface="+mn-cs"/>
              </a:rPr>
              <a:t>(916) 325-9218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649535B8-F581-0C6C-8DD6-5B1F32F4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6356350"/>
            <a:ext cx="4361252" cy="20662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448131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ose-up of a stopwatch">
            <a:extLst>
              <a:ext uri="{FF2B5EF4-FFF2-40B4-BE49-F238E27FC236}">
                <a16:creationId xmlns:a16="http://schemas.microsoft.com/office/drawing/2014/main" id="{415CA5D0-AAE6-05CE-492D-7E4EA5AD7E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131B09-1E70-F8B2-E04D-33F06E11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132" y="2540417"/>
            <a:ext cx="4199021" cy="888583"/>
          </a:xfrm>
        </p:spPr>
        <p:txBody>
          <a:bodyPr/>
          <a:lstStyle/>
          <a:p>
            <a:pPr algn="ctr"/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222D0-0442-F849-9D22-EE166D61A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1696" y="721895"/>
            <a:ext cx="3493169" cy="5634455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b="1">
                <a:solidFill>
                  <a:schemeClr val="tx1"/>
                </a:solidFill>
              </a:rPr>
              <a:t>Prior to the Session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solidFill>
                  <a:schemeClr val="tx1"/>
                </a:solidFill>
                <a:ea typeface="Calibri" panose="020F0502020204030204" pitchFamily="34" charset="0"/>
              </a:rPr>
              <a:t>Marketing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solidFill>
                  <a:schemeClr val="tx1"/>
                </a:solidFill>
                <a:ea typeface="Calibri" panose="020F0502020204030204" pitchFamily="34" charset="0"/>
              </a:rPr>
              <a:t>Registration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40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b="1">
                <a:solidFill>
                  <a:schemeClr val="tx1"/>
                </a:solidFill>
                <a:ea typeface="Calibri" panose="020F0502020204030204" pitchFamily="34" charset="0"/>
              </a:rPr>
              <a:t>Day-Of Considerations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ea typeface="Calibri" panose="020F0502020204030204" pitchFamily="34" charset="0"/>
              </a:rPr>
              <a:t>Logistics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ea typeface="Calibri" panose="020F0502020204030204" pitchFamily="34" charset="0"/>
              </a:rPr>
              <a:t>Content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ea typeface="Calibri" panose="020F0502020204030204" pitchFamily="34" charset="0"/>
              </a:rPr>
              <a:t>Session Overview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40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b="1">
                <a:solidFill>
                  <a:schemeClr val="tx1"/>
                </a:solidFill>
                <a:ea typeface="Calibri" panose="020F0502020204030204" pitchFamily="34" charset="0"/>
              </a:rPr>
              <a:t>Post-Session Considerations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ea typeface="Calibri" panose="020F0502020204030204" pitchFamily="34" charset="0"/>
              </a:rPr>
              <a:t>Surveys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ea typeface="Calibri" panose="020F0502020204030204" pitchFamily="34" charset="0"/>
              </a:rPr>
              <a:t>Successive Sessions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019DA-ED83-C60C-8643-03529C34C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1286908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105D-5C9F-0FF1-85DB-63064FEB3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Prior to the Sessions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A0A89-0FF8-E5FA-0D6D-3D3876F3A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C3E29A-1826-5C2C-A700-C3550A05D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198578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ruit stall Hidalgo Market Tijuana Mexico">
            <a:extLst>
              <a:ext uri="{FF2B5EF4-FFF2-40B4-BE49-F238E27FC236}">
                <a16:creationId xmlns:a16="http://schemas.microsoft.com/office/drawing/2014/main" id="{999C8C68-92C5-8124-4027-067A6111CA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4" b="913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99C51E-36B8-7C01-79EF-F46FD558C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Marketing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4F599-8D35-3525-2FFA-A079F2AFA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960" y="1985058"/>
            <a:ext cx="5257800" cy="4185708"/>
          </a:xfrm>
        </p:spPr>
        <p:txBody>
          <a:bodyPr/>
          <a:lstStyle/>
          <a:p>
            <a:r>
              <a:rPr lang="en-US"/>
              <a:t>Flyers distributed regionally through hosting COEs</a:t>
            </a:r>
          </a:p>
          <a:p>
            <a:r>
              <a:rPr lang="en-US"/>
              <a:t>California County Superintendents (CCS) – BASC, TSC, CISC</a:t>
            </a:r>
          </a:p>
          <a:p>
            <a:r>
              <a:rPr lang="en-US"/>
              <a:t>California IT in Education (CITE) </a:t>
            </a:r>
          </a:p>
          <a:p>
            <a:r>
              <a:rPr lang="en-US"/>
              <a:t>California Educational Research Association (CERA)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D12F9-2A02-36B5-A8B9-85D86538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Governance Academy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0C2E4-DF9F-255B-E547-3CB621D3E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158" y="1401930"/>
            <a:ext cx="3380642" cy="440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36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4DF4E-1899-BF6A-BD66-F4A791DAD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Three Registration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908FE-D21F-E264-3732-D58C50746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075"/>
            <a:ext cx="10515600" cy="4027258"/>
          </a:xfrm>
        </p:spPr>
        <p:txBody>
          <a:bodyPr>
            <a:normAutofit/>
          </a:bodyPr>
          <a:lstStyle/>
          <a:p>
            <a:r>
              <a:rPr lang="en-US" sz="3200"/>
              <a:t>In-Person</a:t>
            </a:r>
          </a:p>
          <a:p>
            <a:r>
              <a:rPr lang="en-US" sz="3200"/>
              <a:t>Watch Party Site</a:t>
            </a:r>
          </a:p>
          <a:p>
            <a:pPr lvl="1"/>
            <a:r>
              <a:rPr lang="en-US" sz="3200"/>
              <a:t>Facilitator Meeting in September</a:t>
            </a:r>
          </a:p>
          <a:p>
            <a:r>
              <a:rPr lang="en-US" sz="3200"/>
              <a:t>Watch Party Participant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FA044-178D-F614-3D6E-595A79F55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Governance Academy</a:t>
            </a:r>
          </a:p>
        </p:txBody>
      </p:sp>
      <p:pic>
        <p:nvPicPr>
          <p:cNvPr id="6" name="Picture 5" descr="White blank spiral notebook with pen and a mobile phone">
            <a:extLst>
              <a:ext uri="{FF2B5EF4-FFF2-40B4-BE49-F238E27FC236}">
                <a16:creationId xmlns:a16="http://schemas.microsoft.com/office/drawing/2014/main" id="{A87C31D2-AC71-4FE0-3A06-48202FCE57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0" r="1303" b="77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82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B9F8-6833-9C7F-4C4E-19DFB9E9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Day-of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632E6-6E88-CF05-2A36-E31D3E435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7C2FB-6F6E-4454-AA0F-F75FF6E1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3950511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nference room table">
            <a:extLst>
              <a:ext uri="{FF2B5EF4-FFF2-40B4-BE49-F238E27FC236}">
                <a16:creationId xmlns:a16="http://schemas.microsoft.com/office/drawing/2014/main" id="{858C96E4-8D50-1B60-53CA-A72B5A8CE0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3" b="1847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F69CA5-6791-05EE-89F5-02870EFBA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587D5-59EC-7C70-F5C9-51D994AA6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100 Seats</a:t>
            </a:r>
          </a:p>
          <a:p>
            <a:r>
              <a:rPr lang="en-US"/>
              <a:t>Table Groups (6-12)</a:t>
            </a:r>
          </a:p>
          <a:p>
            <a:r>
              <a:rPr lang="en-US"/>
              <a:t>Mic &amp; Camera (Zoom-ready Room)</a:t>
            </a:r>
          </a:p>
          <a:p>
            <a:pPr lvl="1"/>
            <a:r>
              <a:rPr lang="en-US"/>
              <a:t>CSIS Laptop w/Presentation</a:t>
            </a:r>
          </a:p>
          <a:p>
            <a:r>
              <a:rPr lang="en-US"/>
              <a:t>Sign-In Sheets</a:t>
            </a:r>
          </a:p>
          <a:p>
            <a:pPr lvl="1"/>
            <a:r>
              <a:rPr lang="en-US"/>
              <a:t>In-Person</a:t>
            </a:r>
          </a:p>
          <a:p>
            <a:pPr lvl="1"/>
            <a:r>
              <a:rPr lang="en-US"/>
              <a:t>Watch Parties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CEFFE2-EE53-069A-21B0-B97856C7B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1859850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s of different records">
            <a:extLst>
              <a:ext uri="{FF2B5EF4-FFF2-40B4-BE49-F238E27FC236}">
                <a16:creationId xmlns:a16="http://schemas.microsoft.com/office/drawing/2014/main" id="{505F7732-CDDB-4C01-E4AE-EC8A0F9B4A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787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E31071-99B5-CCFC-218A-60722536B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98EF0-739B-AAE1-A9B8-BCA4B9FAC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Participant Guides (printed)</a:t>
            </a:r>
          </a:p>
          <a:p>
            <a:r>
              <a:rPr lang="en-US"/>
              <a:t>LEA Showcase Video Media</a:t>
            </a:r>
          </a:p>
          <a:p>
            <a:r>
              <a:rPr lang="en-US"/>
              <a:t>Q&amp;A Spreadsheet – MS Forms</a:t>
            </a:r>
          </a:p>
          <a:p>
            <a:r>
              <a:rPr lang="en-US"/>
              <a:t>Activities Facilitation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5D273D-690B-5F31-95FC-5A9DD7564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Governance Academy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0F8D5-9C44-5C23-B54F-5D251362F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815" y="517146"/>
            <a:ext cx="4054191" cy="523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56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aft drawing of a floor plan">
            <a:extLst>
              <a:ext uri="{FF2B5EF4-FFF2-40B4-BE49-F238E27FC236}">
                <a16:creationId xmlns:a16="http://schemas.microsoft.com/office/drawing/2014/main" id="{99318F3B-74D8-4F07-F89E-7575B7D1AF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5" b="924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76DD16-6735-3DA2-E1A2-D1381388BBC0}"/>
              </a:ext>
            </a:extLst>
          </p:cNvPr>
          <p:cNvSpPr/>
          <p:nvPr/>
        </p:nvSpPr>
        <p:spPr>
          <a:xfrm>
            <a:off x="272716" y="1828800"/>
            <a:ext cx="5733048" cy="353529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6FA33FB-9F61-E27B-FCA2-17F82F78D918}"/>
              </a:ext>
            </a:extLst>
          </p:cNvPr>
          <p:cNvSpPr/>
          <p:nvPr/>
        </p:nvSpPr>
        <p:spPr>
          <a:xfrm>
            <a:off x="6264440" y="1806726"/>
            <a:ext cx="5566611" cy="3535295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34E42-A28D-8179-BDB5-D2893148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15" y="365125"/>
            <a:ext cx="11427671" cy="1325563"/>
          </a:xfrm>
        </p:spPr>
        <p:txBody>
          <a:bodyPr/>
          <a:lstStyle/>
          <a:p>
            <a:pPr algn="ctr"/>
            <a:r>
              <a:rPr lang="en-US"/>
              <a:t>Session 1 – Data Governance for LEA Executives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1F98D-0AA9-9AF4-DDF7-C3F59EDA4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6144" y="2034117"/>
            <a:ext cx="6396789" cy="41857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bg2"/>
                </a:solidFill>
              </a:rPr>
              <a:t>Objectives</a:t>
            </a:r>
          </a:p>
          <a:p>
            <a:pPr algn="ctr">
              <a:buAutoNum type="arabicPeriod"/>
            </a:pPr>
            <a:r>
              <a:rPr lang="en-US">
                <a:solidFill>
                  <a:schemeClr val="bg2"/>
                </a:solidFill>
              </a:rPr>
              <a:t>Assist COEs providing DA support </a:t>
            </a:r>
          </a:p>
          <a:p>
            <a:pPr algn="ctr">
              <a:buAutoNum type="arabicPeriod"/>
            </a:pPr>
            <a:r>
              <a:rPr lang="en-US">
                <a:solidFill>
                  <a:schemeClr val="bg2"/>
                </a:solidFill>
              </a:rPr>
              <a:t>Demystify Data Governance </a:t>
            </a:r>
          </a:p>
          <a:p>
            <a:pPr algn="ctr">
              <a:buAutoNum type="arabicPeriod"/>
            </a:pPr>
            <a:r>
              <a:rPr lang="en-US">
                <a:solidFill>
                  <a:schemeClr val="bg2"/>
                </a:solidFill>
              </a:rPr>
              <a:t>Establish Foundational Structures </a:t>
            </a:r>
          </a:p>
          <a:p>
            <a:pPr algn="ctr">
              <a:buAutoNum type="arabicPeriod"/>
            </a:pPr>
            <a:r>
              <a:rPr lang="en-US">
                <a:solidFill>
                  <a:schemeClr val="bg2"/>
                </a:solidFill>
              </a:rPr>
              <a:t>Align data work with strategic goals </a:t>
            </a:r>
          </a:p>
          <a:p>
            <a:pPr marL="342900" indent="-342900" algn="ctr">
              <a:buAutoNum type="arabicPeriod"/>
            </a:pPr>
            <a:r>
              <a:rPr lang="en-US">
                <a:solidFill>
                  <a:schemeClr val="bg2"/>
                </a:solidFill>
              </a:rPr>
              <a:t>Foster a Culture of Data Stewardship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9DB19-E78D-01DE-89F3-38326C92EFB3}"/>
              </a:ext>
            </a:extLst>
          </p:cNvPr>
          <p:cNvSpPr txBox="1"/>
          <p:nvPr/>
        </p:nvSpPr>
        <p:spPr>
          <a:xfrm>
            <a:off x="6098004" y="2090172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2"/>
                </a:solidFill>
              </a:rPr>
              <a:t>Topics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2"/>
                </a:solidFill>
              </a:rPr>
              <a:t>Data Governance Overview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2"/>
                </a:solidFill>
              </a:rPr>
              <a:t>Roles &amp; Responsibilities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2"/>
                </a:solidFill>
              </a:rPr>
              <a:t>Policies &amp; Procedures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2"/>
                </a:solidFill>
              </a:rPr>
              <a:t>Accountability &amp; Audits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2"/>
                </a:solidFill>
              </a:rPr>
              <a:t>LEA Showcase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2"/>
                </a:solidFill>
              </a:rPr>
              <a:t>Q&amp;A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9BB5B20-C9E4-3505-1600-F113E5F4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6356350"/>
            <a:ext cx="4361252" cy="206629"/>
          </a:xfrm>
        </p:spPr>
        <p:txBody>
          <a:bodyPr/>
          <a:lstStyle/>
          <a:p>
            <a:r>
              <a:rPr lang="en-US"/>
              <a:t>Data Governance Academy</a:t>
            </a:r>
          </a:p>
        </p:txBody>
      </p:sp>
    </p:spTree>
    <p:extLst>
      <p:ext uri="{BB962C8B-B14F-4D97-AF65-F5344CB8AC3E}">
        <p14:creationId xmlns:p14="http://schemas.microsoft.com/office/powerpoint/2010/main" val="240700829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SIS Color Palette">
      <a:dk1>
        <a:srgbClr val="151569"/>
      </a:dk1>
      <a:lt1>
        <a:srgbClr val="FFFFFF"/>
      </a:lt1>
      <a:dk2>
        <a:srgbClr val="030119"/>
      </a:dk2>
      <a:lt2>
        <a:srgbClr val="F2F5FF"/>
      </a:lt2>
      <a:accent1>
        <a:srgbClr val="FF715B"/>
      </a:accent1>
      <a:accent2>
        <a:srgbClr val="E50000"/>
      </a:accent2>
      <a:accent3>
        <a:srgbClr val="3CC1BD"/>
      </a:accent3>
      <a:accent4>
        <a:srgbClr val="324EED"/>
      </a:accent4>
      <a:accent5>
        <a:srgbClr val="4948A1"/>
      </a:accent5>
      <a:accent6>
        <a:srgbClr val="151569"/>
      </a:accent6>
      <a:hlink>
        <a:srgbClr val="324DEC"/>
      </a:hlink>
      <a:folHlink>
        <a:srgbClr val="324DE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6189C2C42938499CA13C75961A7ED9" ma:contentTypeVersion="9" ma:contentTypeDescription="Create a new document." ma:contentTypeScope="" ma:versionID="f3e63f8852460bc88314ebeb7b636125">
  <xsd:schema xmlns:xsd="http://www.w3.org/2001/XMLSchema" xmlns:xs="http://www.w3.org/2001/XMLSchema" xmlns:p="http://schemas.microsoft.com/office/2006/metadata/properties" xmlns:ns2="88c68383-87e6-47d9-bddd-bf3f846e2f30" xmlns:ns3="186db01c-c4a5-44d8-a310-3ab2db9d5f5c" targetNamespace="http://schemas.microsoft.com/office/2006/metadata/properties" ma:root="true" ma:fieldsID="5535b41d112710ce7ebd42e200115b07" ns2:_="" ns3:_="">
    <xsd:import namespace="88c68383-87e6-47d9-bddd-bf3f846e2f30"/>
    <xsd:import namespace="186db01c-c4a5-44d8-a310-3ab2db9d5f5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ReportPeriod" minOccurs="0"/>
                <xsd:element ref="ns3:DocBody"/>
                <xsd:element ref="ns3:DocShortBody"/>
                <xsd:element ref="ns3:DocTitle"/>
                <xsd:element ref="ns3:Sign_x002d_off_x0020_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c68383-87e6-47d9-bddd-bf3f846e2f3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6db01c-c4a5-44d8-a310-3ab2db9d5f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ReportPeriod" ma:index="15" nillable="true" ma:displayName="ReportingPeriod" ma:format="Dropdown" ma:internalName="ReportPeriod">
      <xsd:simpleType>
        <xsd:restriction base="dms:Choice">
          <xsd:enumeration value="Fall 1"/>
          <xsd:enumeration value="Fall 2"/>
          <xsd:enumeration value="EOY"/>
        </xsd:restriction>
      </xsd:simpleType>
    </xsd:element>
    <xsd:element name="DocBody" ma:index="16" ma:displayName="DocBody" ma:internalName="DocBody">
      <xsd:simpleType>
        <xsd:restriction base="dms:Note"/>
      </xsd:simpleType>
    </xsd:element>
    <xsd:element name="DocShortBody" ma:index="17" ma:displayName="DocShortBody" ma:internalName="DocShortBody">
      <xsd:simpleType>
        <xsd:restriction base="dms:Note"/>
      </xsd:simpleType>
    </xsd:element>
    <xsd:element name="DocTitle" ma:index="18" ma:displayName="DocTitle" ma:internalName="DocTitle">
      <xsd:simpleType>
        <xsd:restriction base="dms:Text">
          <xsd:maxLength value="255"/>
        </xsd:restriction>
      </xsd:simpleType>
    </xsd:element>
    <xsd:element name="Sign_x002d_off_x0020_status" ma:index="19" nillable="true" ma:displayName="Sign-off status" ma:internalName="Sign_x002d_off_x0020_status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ign_x002d_off_x0020_status xmlns="186db01c-c4a5-44d8-a310-3ab2db9d5f5c" xsi:nil="true"/>
    <DocShortBody xmlns="186db01c-c4a5-44d8-a310-3ab2db9d5f5c">This presentation was used in a preparatory session with county offices of education acting as hosting sites for the 25-26 CSIS data governance academy, and includes an overview of marketing, registration, logistics, content, and post-session considerations. </DocShortBody>
    <DocBody xmlns="186db01c-c4a5-44d8-a310-3ab2db9d5f5c">This presentation was used in a preparatory session with county offices of education acting as hosting sites for the 25-26 CSIS data governance academy, and includes an overview of marketing, registration, logistics, content, and post-session considerations. </DocBody>
    <DocTitle xmlns="186db01c-c4a5-44d8-a310-3ab2db9d5f5c">Data Governance Academy - Hosting COE Prep Meeting</DocTitle>
    <ReportPeriod xmlns="186db01c-c4a5-44d8-a310-3ab2db9d5f5c" xsi:nil="true"/>
    <_dlc_DocId xmlns="88c68383-87e6-47d9-bddd-bf3f846e2f30">V2FRC72ACC37-661584439-352</_dlc_DocId>
    <_dlc_DocIdUrl xmlns="88c68383-87e6-47d9-bddd-bf3f846e2f30">
      <Url>https://fcmat2.sharepoint.com/sites/intranet/_layouts/15/DocIdRedir.aspx?ID=V2FRC72ACC37-661584439-352</Url>
      <Description>V2FRC72ACC37-661584439-352</Description>
    </_dlc_DocIdUrl>
  </documentManagement>
</p:properties>
</file>

<file path=customXml/itemProps1.xml><?xml version="1.0" encoding="utf-8"?>
<ds:datastoreItem xmlns:ds="http://schemas.openxmlformats.org/officeDocument/2006/customXml" ds:itemID="{563939EA-F4FC-4828-BEF2-F8C1D7ADAAD7}"/>
</file>

<file path=customXml/itemProps2.xml><?xml version="1.0" encoding="utf-8"?>
<ds:datastoreItem xmlns:ds="http://schemas.openxmlformats.org/officeDocument/2006/customXml" ds:itemID="{9178C9B4-4ECE-4E4A-8DB8-B0A620B1C1EF}"/>
</file>

<file path=customXml/itemProps3.xml><?xml version="1.0" encoding="utf-8"?>
<ds:datastoreItem xmlns:ds="http://schemas.openxmlformats.org/officeDocument/2006/customXml" ds:itemID="{C01381D9-F93C-4F48-B6EC-7A16A60D0A72}"/>
</file>

<file path=customXml/itemProps4.xml><?xml version="1.0" encoding="utf-8"?>
<ds:datastoreItem xmlns:ds="http://schemas.openxmlformats.org/officeDocument/2006/customXml" ds:itemID="{ABBCFC14-834C-48D7-A180-500FAE3F725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348</Words>
  <Application>Microsoft Office PowerPoint</Application>
  <PresentationFormat>Widescreen</PresentationFormat>
  <Paragraphs>108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Aptos Black</vt:lpstr>
      <vt:lpstr>Aptos Light</vt:lpstr>
      <vt:lpstr>Aptos Narrow</vt:lpstr>
      <vt:lpstr>Aptos SemiBold</vt:lpstr>
      <vt:lpstr>Arial</vt:lpstr>
      <vt:lpstr>Arial Nova</vt:lpstr>
      <vt:lpstr>Calibri</vt:lpstr>
      <vt:lpstr>Times New Roman</vt:lpstr>
      <vt:lpstr>2_Office Theme</vt:lpstr>
      <vt:lpstr>Data Governance Academy</vt:lpstr>
      <vt:lpstr>Agenda</vt:lpstr>
      <vt:lpstr>Prior to the Sessions</vt:lpstr>
      <vt:lpstr>Marketing </vt:lpstr>
      <vt:lpstr>Three Registration Options</vt:lpstr>
      <vt:lpstr>Day-of Considerations</vt:lpstr>
      <vt:lpstr>Logistics</vt:lpstr>
      <vt:lpstr>Content </vt:lpstr>
      <vt:lpstr>Session 1 – Data Governance for LEA Executives</vt:lpstr>
      <vt:lpstr>Post-Session Considerations</vt:lpstr>
      <vt:lpstr>Surveys</vt:lpstr>
      <vt:lpstr>PowerPoint Presentation</vt:lpstr>
      <vt:lpstr>Q&amp;A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Governance Academy - Hosting COE Prep Meeting</dc:title>
  <dc:creator>Matthew Clark</dc:creator>
  <cp:lastModifiedBy>Matthew Clark</cp:lastModifiedBy>
  <cp:revision>1</cp:revision>
  <dcterms:created xsi:type="dcterms:W3CDTF">2025-08-20T18:31:00Z</dcterms:created>
  <dcterms:modified xsi:type="dcterms:W3CDTF">2025-08-27T21:24:56Z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0x0101003B6189C2C42938499CA13C75961A7ED9</vt:lpwstr>
  </property>
  <property fmtid="{D5CDD505-2E9C-101B-9397-08002B2CF9AE}" pid="3" name="_dlc_DocIdItemGuid">
    <vt:lpwstr>d891cd02-f147-4097-b0e2-3d0615e1fe86</vt:lpwstr>
  </property>
</Properties>
</file>